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7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slides/slide1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24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9" r:id="rId6"/>
    <p:sldId id="261" r:id="rId7"/>
    <p:sldId id="263" r:id="rId8"/>
    <p:sldId id="264" r:id="rId9"/>
    <p:sldId id="266" r:id="rId10"/>
    <p:sldId id="268" r:id="rId11"/>
    <p:sldId id="270" r:id="rId12"/>
    <p:sldId id="271" r:id="rId13"/>
    <p:sldId id="272" r:id="rId14"/>
    <p:sldId id="273" r:id="rId15"/>
    <p:sldId id="274" r:id="rId16"/>
    <p:sldId id="277" r:id="rId17"/>
    <p:sldId id="278" r:id="rId18"/>
    <p:sldId id="275" r:id="rId19"/>
    <p:sldId id="276" r:id="rId20"/>
    <p:sldId id="258" r:id="rId21"/>
    <p:sldId id="265" r:id="rId22"/>
    <p:sldId id="267" r:id="rId23"/>
    <p:sldId id="262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dirty="0" smtClean="0"/>
              <a:t>You are…</a:t>
            </a:r>
            <a:endParaRPr lang="en-GB" sz="6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A9A583-FD5E-4C28-9A3C-8A2C35E65B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693" y="2351189"/>
            <a:ext cx="2457143" cy="16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637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3871" y="650022"/>
            <a:ext cx="6723918" cy="570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69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1021" y="311339"/>
            <a:ext cx="6333234" cy="596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18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619" y="609600"/>
            <a:ext cx="5397367" cy="5724794"/>
          </a:xfrm>
        </p:spPr>
      </p:pic>
    </p:spTree>
    <p:extLst>
      <p:ext uri="{BB962C8B-B14F-4D97-AF65-F5344CB8AC3E}">
        <p14:creationId xmlns:p14="http://schemas.microsoft.com/office/powerpoint/2010/main" val="1472990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323" y="609600"/>
            <a:ext cx="5392651" cy="590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722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1815" y="823806"/>
            <a:ext cx="7731992" cy="529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5612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1187" y="798644"/>
            <a:ext cx="6379111" cy="556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09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8691" y="609600"/>
            <a:ext cx="6345644" cy="590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49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59277" y="439396"/>
            <a:ext cx="4799726" cy="6177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2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858" y="806246"/>
            <a:ext cx="8450229" cy="466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26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8838" y="518202"/>
            <a:ext cx="6040250" cy="595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732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3806" y="355481"/>
            <a:ext cx="5286864" cy="610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73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2465" y="609600"/>
            <a:ext cx="5068585" cy="561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109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4813" y="412156"/>
            <a:ext cx="5341197" cy="630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99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05084" y="469844"/>
            <a:ext cx="4669794" cy="601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60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3742" y="609600"/>
            <a:ext cx="4282988" cy="590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803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4814" y="609600"/>
            <a:ext cx="5623676" cy="5798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84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All of these words are words that come to mind when your staff think about you.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00548" y="1817602"/>
            <a:ext cx="10131425" cy="36491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000" dirty="0" smtClean="0"/>
              <a:t>Thank you for being you,</a:t>
            </a:r>
          </a:p>
          <a:p>
            <a:pPr marL="0" indent="0" algn="ctr">
              <a:buNone/>
            </a:pPr>
            <a:r>
              <a:rPr lang="en-GB" sz="4000" dirty="0"/>
              <a:t>f</a:t>
            </a:r>
            <a:r>
              <a:rPr lang="en-GB" sz="4000" dirty="0" smtClean="0"/>
              <a:t>or being great, and for being a friend!</a:t>
            </a:r>
            <a:endParaRPr lang="en-GB" sz="4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381" y="2065867"/>
            <a:ext cx="3178445" cy="463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441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9613" y="609600"/>
            <a:ext cx="5087214" cy="599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90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attachments.office.net/owa/malbert%40hazelleysacademy.org/service.svc/s/GetAttachmentThumbnail?id=AAMkAGExMDkxMmY3LTkzMmEtNDAzNi1iNzE5LTI1YTI3MzYxY2JlMgBGAAAAAAB8P6tcX62UQ623VHlBSvRCBwA703o3lm08TaBTVpoc1dHJAAAAAAEMAAA703o3lm08TaBTVpoc1dHJAADqkR4lAAABEgAQAMB%2FTr4esh9IjRMrdiKTvfI%3D&amp;thumbnailType=2&amp;owa=outlook.office.com&amp;scriptVer=2020070601.02&amp;X-OWA-CANARY=v2cSMGQRi0atC6NEc2rREhAdnVbGJ9gYsgaFFGLcki98PaklYs0F2tWaepKhuptx8qnSbK-2HZ4.&amp;token=eyJhbGciOiJSUzI1NiIsImtpZCI6IjU2MzU4ODUyMzRCOTI1MkRERTAwNTc2NkQ5RDlGMjc2NTY1RjYzRTIiLCJ4NXQiOiJWaldJVWpTNUpTM2VBRmRtMmRueWRsWmZZLUkiLCJ0eXAiOiJKV1QifQ.eyJvcmlnaW4iOiJodHRwczovL291dGxvb2sub2ZmaWNlLmNvbSIsInVjIjoiNTQ0N2ViODI4NGViNGIyMTliODcwZjkxNjRlZGE4YTEiLCJzaWduaW5fc3RhdGUiOiJbXCJkdmNfbW5nZFwiLFwiZHZjX2RtamRcIixcImlua25vd25udHdrXCIsXCJrbXNpXCJdIiwidmVyIjoiRXhjaGFuZ2UuQ2FsbGJhY2suVjEiLCJhcHBjdHhzZW5kZXIiOiJPd2FEb3dubG9hZEBhMDkxNzQ1YS1iN2Q4LTRkN2EtYjJhNi0xMzU5MDUzZDQ1MTAiLCJpc3NyaW5nIjoiV1ciLCJhcHBjdHgiOiJ7XCJtc2V4Y2hwcm90XCI6XCJvd2FcIixcInByaW1hcnlzaWRcIjpcIlMtMS01LTIxLTU0NDA0NTM5OS0xNDEyMzEzNDcxLTM3NzYzNTE2MTctMTQ2ODM2MDRcIixcInB1aWRcIjpcIjExNTM4MDExMTUzMTE1NDAwNzdcIixcIm9pZFwiOlwiZGIwMzljNDItNGQwYi00ODVlLTljMWEtYTdiMmEyYzZhN2U4XCIsXCJzY29wZVwiOlwiT3dhRG93bmxvYWRcIn0iLCJuYmYiOjE1OTQ3MTEyMDcsImV4cCI6MTU5NDcxMTgwNywiaXNzIjoiMDAwMDAwMDItMDAwMC0wZmYxLWNlMDAtMDAwMDAwMDAwMDAwQGEwOTE3NDVhLWI3ZDgtNGQ3YS1iMmE2LTEzNTkwNTNkNDUxMCIsImF1ZCI6IjAwMDAwMDAyLTAwMDAtMGZmMS1jZTAwLTAwMDAwMDAwMDAwMC9hdHRhY2htZW50cy5vZmZpY2UubmV0QGEwOTE3NDVhLWI3ZDgtNGQ3YS1iMmE2LTEzNTkwNTNkNDUxMCIsImhhcHAiOiJvd2EifQ.GvzTwmlbW_fYXwwykC-5ABibyYUFIi-aaawxrR1TMLHa73A2jmxI3u8sHEqdr8esUzXJFoWY-KurLjnCgg108lZKQC9aAjBySiTyP2wYxWFkkHXVptJWefgKzPYAPUT-WIM4vDUkcVIrxvCwhu7-1WAozD53qDeX2zd3HOTIL9GQVChH-oJAvhS2djuVOh1KRpJ1Uk2yZ9hDPyk3a5kWKJi1bTN9Z9o2Dz4YdhPFQgCZjeEKttrrIuzOPr1x8qbmqNclFJJkZwhyPdhzlGfev4fQS9aP28HpRpo_F32y64SZmoo9YGwl_GnG_a7ga6TvglXF7dWHPdYT_r3WZilckQ&amp;animation=tru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813" y="538207"/>
            <a:ext cx="3813129" cy="607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044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4246" y="217083"/>
            <a:ext cx="4718920" cy="648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949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4815" y="609600"/>
            <a:ext cx="5216242" cy="588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96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2007" y="412955"/>
            <a:ext cx="8454305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00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 previe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490" y="609600"/>
            <a:ext cx="5961001" cy="552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292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1CF1F52F50304182F8A801AC1A8F70" ma:contentTypeVersion="12" ma:contentTypeDescription="Create a new document." ma:contentTypeScope="" ma:versionID="bcf2cd005347d451689acaf925a8a4a9">
  <xsd:schema xmlns:xsd="http://www.w3.org/2001/XMLSchema" xmlns:xs="http://www.w3.org/2001/XMLSchema" xmlns:p="http://schemas.microsoft.com/office/2006/metadata/properties" xmlns:ns2="c4f7036e-de35-4617-82fc-ec9035f0b1bf" xmlns:ns3="85210bb9-92e9-4b67-9d08-296b31566898" targetNamespace="http://schemas.microsoft.com/office/2006/metadata/properties" ma:root="true" ma:fieldsID="aa34c494e0f1f9958eea0cb958f843b9" ns2:_="" ns3:_="">
    <xsd:import namespace="c4f7036e-de35-4617-82fc-ec9035f0b1bf"/>
    <xsd:import namespace="85210bb9-92e9-4b67-9d08-296b315668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f7036e-de35-4617-82fc-ec9035f0b1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210bb9-92e9-4b67-9d08-296b31566898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A13419-5A50-4761-B23D-4C5A87108779}"/>
</file>

<file path=customXml/itemProps2.xml><?xml version="1.0" encoding="utf-8"?>
<ds:datastoreItem xmlns:ds="http://schemas.openxmlformats.org/officeDocument/2006/customXml" ds:itemID="{3D9E16B5-96E9-40C2-BD20-0E52F94A5621}"/>
</file>

<file path=customXml/itemProps3.xml><?xml version="1.0" encoding="utf-8"?>
<ds:datastoreItem xmlns:ds="http://schemas.openxmlformats.org/officeDocument/2006/customXml" ds:itemID="{CEF8E93E-8D54-40B8-B891-17686E1CF41F}"/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463</TotalTime>
  <Words>36</Words>
  <Application>Microsoft Office PowerPoint</Application>
  <PresentationFormat>Widescreen</PresentationFormat>
  <Paragraphs>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Celestial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All of these words are words that come to mind when your staff think about you.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Greenwood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Albert</dc:creator>
  <cp:lastModifiedBy>E Hickinson</cp:lastModifiedBy>
  <cp:revision>16</cp:revision>
  <dcterms:created xsi:type="dcterms:W3CDTF">2020-07-14T07:07:47Z</dcterms:created>
  <dcterms:modified xsi:type="dcterms:W3CDTF">2020-07-17T14:32:11Z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malbert@hazelleysacademy.org</vt:lpwstr>
  </property>
  <property fmtid="{D5CDD505-2E9C-101B-9397-08002B2CF9AE}" pid="6" name="MSIP_Label_71dda7c5-96ca-48e3-9e3a-5c391aea2853_SetDate">
    <vt:lpwstr>2020-07-14T08:09:19.2045225+01:00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0x010100AD1CF1F52F50304182F8A801AC1A8F70</vt:lpwstr>
  </property>
</Properties>
</file>